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7" r:id="rId4"/>
    <p:sldId id="264" r:id="rId5"/>
    <p:sldId id="276" r:id="rId6"/>
    <p:sldId id="278" r:id="rId7"/>
    <p:sldId id="268" r:id="rId8"/>
    <p:sldId id="274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BAA44-9C99-408D-99CB-30C42583F228}" type="datetimeFigureOut">
              <a:rPr lang="es-CO" smtClean="0"/>
              <a:t>23/01/2023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568E0-24E9-40A4-BDB9-229738ED4A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7321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EF5EA7-3DAD-37B7-E1D5-67970BA3D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3ED8AA-DC00-204B-0062-8F2D7EA8DF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D8252-EC37-3B2B-00BA-C4F758E7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CD484-E22F-4129-B880-42571A3A309E}" type="datetime1">
              <a:rPr lang="es-CO" smtClean="0"/>
              <a:t>23/01/2023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671FB7-5B81-49F2-67C7-0F3DD5BF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19F6E4-5AA7-5231-AE37-AC89C06BB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9499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B291D-D0D6-BB2F-AFC5-A6E94815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9CABC5-9B36-BE15-0EEF-C8870B37D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9975E-09B7-4FBA-8382-4575E8B21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F4FC-8A55-452F-AD81-177F0194D3C8}" type="datetime1">
              <a:rPr lang="es-CO" smtClean="0"/>
              <a:t>23/01/2023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43514-4E25-24A6-1BA9-DEB3B99F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396B93-62D3-8570-3AF3-65194782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248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1B245E-6346-135B-4170-DD297391E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9E53C0-0177-0F47-6381-B3A0175F0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1F26B-0AA7-F65A-1CF6-BA652355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3CA8B-3D58-43CB-9C0E-48F67E0BEFC4}" type="datetime1">
              <a:rPr lang="es-CO" smtClean="0"/>
              <a:t>23/01/2023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B1F91-F873-FB9B-8878-E667B6E04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FD334B-3DCE-7F5B-5E97-0603F1E6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382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523B1-EBD1-3D58-CCA3-887B177D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BBE285-EA9E-85E7-0798-F2CD03B47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B493F8-19EA-903A-6351-3F2D208B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6012-DE9A-4750-80CE-044AF8A9A66A}" type="datetime1">
              <a:rPr lang="es-CO" smtClean="0"/>
              <a:t>23/01/2023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E6AACB-0554-ADD5-419B-3114FBE5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B71F8B-A4B9-BD4F-797F-A760E3BE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825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17CAA-FDCF-15B1-A4A0-C8B81974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DB9821-F080-CF0F-BDC4-41DE0AEAA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9FB09C-204E-D18B-4213-2F3AD3D0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BAAF0-812D-4615-B4DC-0A7F4E2D377C}" type="datetime1">
              <a:rPr lang="es-CO" smtClean="0"/>
              <a:t>23/01/2023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77DD1-B3A8-D2E7-78E3-623F7DF0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760EC5-9146-48AC-7588-5744FA44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935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5BFD0-C7DD-F1EF-4F02-B86D75DE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692812-642F-9519-B930-9E4253EB1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A8569A-D478-3AA2-279B-F11FC4425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C790D4-5BAA-42D0-566B-4DEAC295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13E3-11B3-4760-A430-829A20484E27}" type="datetime1">
              <a:rPr lang="es-CO" smtClean="0"/>
              <a:t>23/01/2023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06341-6385-F3F0-D0C7-E50278287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4CB909-20AB-1D90-CC02-1C96D703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55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623B8-6278-8C35-1790-2BC9AC3B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64D555-37F6-1778-82E1-3D62FCCFC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343A37-03AF-A041-4CD2-8068062EE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FD6740-4846-5505-9A78-E1CDA24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16E9AC-D01F-62FA-D619-359221E52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B248C4-6154-B55D-6B34-AFC0E3A6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CDF56-381F-4A16-96C3-51E8E659FF8C}" type="datetime1">
              <a:rPr lang="es-CO" smtClean="0"/>
              <a:t>23/01/2023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7CF75F4-4195-260E-83AB-636FBFDE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5B6440A-26C6-1523-F867-28D1BB79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095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65334-E059-48D1-FC7A-E0F3A034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815E771-192B-688C-E71D-6E1AC35F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7A78-01E7-4D29-AF99-EEAE6BA8965B}" type="datetime1">
              <a:rPr lang="es-CO" smtClean="0"/>
              <a:t>23/01/2023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5E3EDD-7F49-E829-B6E4-AF4A4E51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FF00C7-1324-9DF0-E936-8965C8D2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768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4EBD0BE-92D1-F5BB-13C1-EC6DE910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D6870-7941-4F40-8C3D-0E0C492CD973}" type="datetime1">
              <a:rPr lang="es-CO" smtClean="0"/>
              <a:t>23/01/2023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254F4-7B91-1349-E8C0-CADCE2C1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DF6F5F-A742-B4E9-0AE4-E9C1C1CB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065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B3C6A-4B33-EFDD-7FDD-DB6A0F10A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622CA0-1518-F0FA-77DB-75EC7B263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248E85-711D-74CD-A49A-77486EBB8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9F7B1B-BA64-68DA-B3AD-4F6715107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DC64E-A252-4BDD-9A19-41891AEB7D32}" type="datetime1">
              <a:rPr lang="es-CO" smtClean="0"/>
              <a:t>23/01/2023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833A95-8447-6CD9-8262-E1105612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4543DB-E021-7DD2-D4B6-492C6B04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24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8AAF9-5866-EF7C-4F48-DE9489306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B28A1CE-B064-E18B-88FF-F439A3DC2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43421F-E992-A7ED-7675-E8C5884B9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61B87-A0DA-C694-5AEC-D6F3EB17E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0F34-CC29-45CD-BBA9-25A70A82C8D6}" type="datetime1">
              <a:rPr lang="es-CO" smtClean="0"/>
              <a:t>23/01/2023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1E9B00-2496-F74B-7015-87B36FB1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56629B-DF4B-6264-595F-06BCFE80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155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23ED973-F87B-4A71-52AF-4950B1ABF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55ABB0-0AF6-EE60-4843-A9013CB3D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846B1-0B1C-5D99-7066-2A7DF2704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4B920-2F18-4F8A-B82C-99FCFD0D87DD}" type="datetime1">
              <a:rPr lang="es-CO" smtClean="0"/>
              <a:t>23/01/2023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3A1952-B17B-FC61-BE76-3BEBD258B3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43755-9C7C-505E-8130-29537E42B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47B43-EBC7-4F06-8B93-E3C9266F50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542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72523AC-59E2-F7B6-70C9-8458B059E2AD}"/>
              </a:ext>
            </a:extLst>
          </p:cNvPr>
          <p:cNvSpPr txBox="1"/>
          <p:nvPr/>
        </p:nvSpPr>
        <p:spPr>
          <a:xfrm>
            <a:off x="6523806" y="3924560"/>
            <a:ext cx="4306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400" dirty="0"/>
              <a:t>Avenida Guabinal # 62-54 Ibagué</a:t>
            </a:r>
          </a:p>
          <a:p>
            <a:pPr algn="ctr"/>
            <a:r>
              <a:rPr lang="es-CO" sz="2400" dirty="0"/>
              <a:t>www.vilanovaibague.com</a:t>
            </a:r>
          </a:p>
          <a:p>
            <a:pPr algn="ctr"/>
            <a:r>
              <a:rPr lang="es-CO" sz="2400" dirty="0"/>
              <a:t>3162710226 - 3185389412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E12A0A1-2748-D743-77A5-068CA564C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441" y="5988361"/>
            <a:ext cx="6096528" cy="5547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3F2EAD4-4818-22DC-86A3-8B4E9EADF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1" y="136525"/>
            <a:ext cx="5042532" cy="64066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254A9A-D0BE-AF77-FC5D-704E07EA4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552" y="4714502"/>
            <a:ext cx="357343" cy="35734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06ADE8A-87DC-2BC9-1C4A-F13ED73FC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920" y="314855"/>
            <a:ext cx="50577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0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ADDE413-E0FD-09F0-F279-85D5D75C3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3124" cy="638916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D47FB17-B79B-A4B1-D2F1-640ADAC53860}"/>
              </a:ext>
            </a:extLst>
          </p:cNvPr>
          <p:cNvSpPr/>
          <p:nvPr/>
        </p:nvSpPr>
        <p:spPr>
          <a:xfrm>
            <a:off x="10477300" y="0"/>
            <a:ext cx="17147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b="0" cap="none" spc="0" dirty="0">
                <a:ln w="0"/>
                <a:solidFill>
                  <a:srgbClr val="800000"/>
                </a:solidFill>
                <a:effectLst/>
              </a:rPr>
              <a:t>LOCALIZACIÓN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47ACA3-FEB0-CC89-B3A8-E1151732CA41}"/>
              </a:ext>
            </a:extLst>
          </p:cNvPr>
          <p:cNvSpPr txBox="1"/>
          <p:nvPr/>
        </p:nvSpPr>
        <p:spPr>
          <a:xfrm>
            <a:off x="8953382" y="2132752"/>
            <a:ext cx="2938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solidFill>
                  <a:schemeClr val="bg1">
                    <a:lumMod val="50000"/>
                  </a:schemeClr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El desarrollo comercial del proyecto Vila Nova Condominio, esta localizado en la calle 64 entre las Cra. 8ª y la Avenida Guabinal de la ciudad de Ibagué.</a:t>
            </a:r>
            <a:endParaRPr lang="pt-BR" sz="1200" dirty="0">
              <a:solidFill>
                <a:schemeClr val="bg1">
                  <a:lumMod val="50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/>
            <a:endParaRPr lang="es-CO" sz="1200" dirty="0">
              <a:solidFill>
                <a:schemeClr val="bg1">
                  <a:lumMod val="50000"/>
                </a:schemeClr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204D158-2149-05A7-ACE0-387F5DDA76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" r="1" b="11539"/>
          <a:stretch/>
        </p:blipFill>
        <p:spPr>
          <a:xfrm>
            <a:off x="69010" y="5978106"/>
            <a:ext cx="1437075" cy="854016"/>
          </a:xfrm>
          <a:prstGeom prst="rect">
            <a:avLst/>
          </a:prstGeom>
        </p:spPr>
      </p:pic>
      <p:sp>
        <p:nvSpPr>
          <p:cNvPr id="15" name="Marcador de pie de página 4">
            <a:extLst>
              <a:ext uri="{FF2B5EF4-FFF2-40B4-BE49-F238E27FC236}">
                <a16:creationId xmlns:a16="http://schemas.microsoft.com/office/drawing/2014/main" id="{74162ACE-7AE0-ABBA-04A2-E632335B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5079" y="6356350"/>
            <a:ext cx="10646890" cy="365125"/>
          </a:xfrm>
        </p:spPr>
        <p:txBody>
          <a:bodyPr/>
          <a:lstStyle/>
          <a:p>
            <a:r>
              <a:rPr lang="es-ES" sz="700" dirty="0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 sz="700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046459A-95B8-CA80-DDE4-557B9CEC8D38}"/>
              </a:ext>
            </a:extLst>
          </p:cNvPr>
          <p:cNvSpPr/>
          <p:nvPr/>
        </p:nvSpPr>
        <p:spPr>
          <a:xfrm>
            <a:off x="5771673" y="3533956"/>
            <a:ext cx="2096219" cy="6297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2232C1F-685E-BA46-6F2F-2D65A0B6DBFC}"/>
              </a:ext>
            </a:extLst>
          </p:cNvPr>
          <p:cNvSpPr/>
          <p:nvPr/>
        </p:nvSpPr>
        <p:spPr>
          <a:xfrm rot="21360951">
            <a:off x="5658928" y="3263589"/>
            <a:ext cx="267419" cy="2287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DDBF67BA-6ABE-E77B-5212-9CB16DF43FE3}"/>
              </a:ext>
            </a:extLst>
          </p:cNvPr>
          <p:cNvSpPr/>
          <p:nvPr/>
        </p:nvSpPr>
        <p:spPr>
          <a:xfrm>
            <a:off x="4456562" y="4483640"/>
            <a:ext cx="1081596" cy="517585"/>
          </a:xfrm>
          <a:prstGeom prst="wedgeRoundRectCallout">
            <a:avLst>
              <a:gd name="adj1" fmla="val -3682"/>
              <a:gd name="adj2" fmla="val -173759"/>
              <a:gd name="adj3" fmla="val 16667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chemeClr val="tx1"/>
                </a:solidFill>
              </a:rPr>
              <a:t>LOCALES TORRE 4 Y 5</a:t>
            </a:r>
          </a:p>
        </p:txBody>
      </p:sp>
    </p:spTree>
    <p:extLst>
      <p:ext uri="{BB962C8B-B14F-4D97-AF65-F5344CB8AC3E}">
        <p14:creationId xmlns:p14="http://schemas.microsoft.com/office/powerpoint/2010/main" val="427683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D47FB17-B79B-A4B1-D2F1-640ADAC53860}"/>
              </a:ext>
            </a:extLst>
          </p:cNvPr>
          <p:cNvSpPr/>
          <p:nvPr/>
        </p:nvSpPr>
        <p:spPr>
          <a:xfrm>
            <a:off x="10042607" y="0"/>
            <a:ext cx="21440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dirty="0">
                <a:ln w="0"/>
                <a:solidFill>
                  <a:srgbClr val="800000"/>
                </a:solidFill>
              </a:rPr>
              <a:t>ZONA COMERCIAL </a:t>
            </a:r>
            <a:endParaRPr lang="es-CO" sz="2000" b="0" cap="none" spc="0" dirty="0">
              <a:ln w="0"/>
              <a:solidFill>
                <a:srgbClr val="800000"/>
              </a:solidFill>
              <a:effectLst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ACE8CC-6BBB-3992-3B24-6C72A4459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" r="1" b="11539"/>
          <a:stretch/>
        </p:blipFill>
        <p:spPr>
          <a:xfrm>
            <a:off x="69010" y="5978106"/>
            <a:ext cx="1437075" cy="854016"/>
          </a:xfrm>
          <a:prstGeom prst="rect">
            <a:avLst/>
          </a:prstGeom>
        </p:spPr>
      </p:pic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99F5483A-7123-B86E-F83C-0A4F74FF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5079" y="6356350"/>
            <a:ext cx="10646890" cy="365125"/>
          </a:xfrm>
        </p:spPr>
        <p:txBody>
          <a:bodyPr/>
          <a:lstStyle/>
          <a:p>
            <a:r>
              <a:rPr lang="es-ES" sz="700" dirty="0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 sz="7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760B7D0-0097-1544-532D-9CCD28370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63" y="483080"/>
            <a:ext cx="10646891" cy="54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69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D47FB17-B79B-A4B1-D2F1-640ADAC53860}"/>
              </a:ext>
            </a:extLst>
          </p:cNvPr>
          <p:cNvSpPr/>
          <p:nvPr/>
        </p:nvSpPr>
        <p:spPr>
          <a:xfrm>
            <a:off x="10042607" y="0"/>
            <a:ext cx="214404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dirty="0">
                <a:ln w="0"/>
                <a:solidFill>
                  <a:srgbClr val="800000"/>
                </a:solidFill>
              </a:rPr>
              <a:t>ZONA COMERCIAL </a:t>
            </a:r>
            <a:endParaRPr lang="es-CO" sz="2000" b="0" cap="none" spc="0" dirty="0">
              <a:ln w="0"/>
              <a:solidFill>
                <a:srgbClr val="800000"/>
              </a:solidFill>
              <a:effectLst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ACE8CC-6BBB-3992-3B24-6C72A4459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1" r="1" b="11539"/>
          <a:stretch/>
        </p:blipFill>
        <p:spPr>
          <a:xfrm>
            <a:off x="69010" y="5978106"/>
            <a:ext cx="1437075" cy="854016"/>
          </a:xfrm>
          <a:prstGeom prst="rect">
            <a:avLst/>
          </a:prstGeom>
        </p:spPr>
      </p:pic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99F5483A-7123-B86E-F83C-0A4F74FF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5079" y="6356350"/>
            <a:ext cx="10646890" cy="365125"/>
          </a:xfrm>
        </p:spPr>
        <p:txBody>
          <a:bodyPr/>
          <a:lstStyle/>
          <a:p>
            <a:r>
              <a:rPr lang="es-ES" sz="700" dirty="0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 sz="7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C8A20A4-4B69-FAE4-758C-D3A84DC01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77" y="517585"/>
            <a:ext cx="10515601" cy="541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3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D47FB17-B79B-A4B1-D2F1-640ADAC53860}"/>
              </a:ext>
            </a:extLst>
          </p:cNvPr>
          <p:cNvSpPr/>
          <p:nvPr/>
        </p:nvSpPr>
        <p:spPr>
          <a:xfrm>
            <a:off x="10278783" y="0"/>
            <a:ext cx="19132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b="0" cap="none" spc="0" dirty="0">
                <a:ln w="0"/>
                <a:solidFill>
                  <a:srgbClr val="800000"/>
                </a:solidFill>
                <a:effectLst/>
              </a:rPr>
              <a:t>SALA DE VENTAS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1B25098-4980-A6F1-0054-A3C3B704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710" y="634041"/>
            <a:ext cx="11046580" cy="497096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0BEAD98-1D67-0234-C916-7276A6E54A7C}"/>
              </a:ext>
            </a:extLst>
          </p:cNvPr>
          <p:cNvSpPr txBox="1"/>
          <p:nvPr/>
        </p:nvSpPr>
        <p:spPr>
          <a:xfrm>
            <a:off x="572710" y="5615801"/>
            <a:ext cx="1104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Ubicación Avenida Guabinal No 62-54 Ibagué – Tolima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ACE8CC-6BBB-3992-3B24-6C72A44594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1" r="1" b="11539"/>
          <a:stretch/>
        </p:blipFill>
        <p:spPr>
          <a:xfrm>
            <a:off x="69010" y="5978106"/>
            <a:ext cx="1437075" cy="854016"/>
          </a:xfrm>
          <a:prstGeom prst="rect">
            <a:avLst/>
          </a:prstGeom>
        </p:spPr>
      </p:pic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99F5483A-7123-B86E-F83C-0A4F74FF9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5079" y="6356350"/>
            <a:ext cx="10646890" cy="365125"/>
          </a:xfrm>
        </p:spPr>
        <p:txBody>
          <a:bodyPr/>
          <a:lstStyle/>
          <a:p>
            <a:r>
              <a:rPr lang="es-ES" sz="700" dirty="0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 sz="700" dirty="0"/>
          </a:p>
        </p:txBody>
      </p:sp>
    </p:spTree>
    <p:extLst>
      <p:ext uri="{BB962C8B-B14F-4D97-AF65-F5344CB8AC3E}">
        <p14:creationId xmlns:p14="http://schemas.microsoft.com/office/powerpoint/2010/main" val="93469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D47FB17-B79B-A4B1-D2F1-640ADAC53860}"/>
              </a:ext>
            </a:extLst>
          </p:cNvPr>
          <p:cNvSpPr/>
          <p:nvPr/>
        </p:nvSpPr>
        <p:spPr>
          <a:xfrm>
            <a:off x="8050289" y="0"/>
            <a:ext cx="41417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b="0" cap="none" spc="0" dirty="0">
                <a:ln w="0"/>
                <a:solidFill>
                  <a:srgbClr val="800000"/>
                </a:solidFill>
                <a:effectLst/>
              </a:rPr>
              <a:t>TORRE </a:t>
            </a:r>
            <a:r>
              <a:rPr lang="es-CO" sz="2000" dirty="0">
                <a:ln w="0"/>
                <a:solidFill>
                  <a:srgbClr val="800000"/>
                </a:solidFill>
              </a:rPr>
              <a:t>4 – 4 LOCALES ENTREGAS 2023</a:t>
            </a:r>
            <a:endParaRPr lang="es-CO" sz="2000" b="0" cap="none" spc="0" dirty="0">
              <a:ln w="0"/>
              <a:solidFill>
                <a:srgbClr val="800000"/>
              </a:solidFill>
              <a:effectLst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1D5D84-759E-7E5B-81EE-59E6970A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987" y="3776573"/>
            <a:ext cx="476321" cy="4001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2257BA-DFAA-C01B-46CE-D595AE5EC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" r="1" b="11539"/>
          <a:stretch/>
        </p:blipFill>
        <p:spPr>
          <a:xfrm>
            <a:off x="69010" y="5978106"/>
            <a:ext cx="1437075" cy="854016"/>
          </a:xfrm>
          <a:prstGeom prst="rect">
            <a:avLst/>
          </a:prstGeom>
        </p:spPr>
      </p:pic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313DB576-114D-CA05-5BDD-6E7D785F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5079" y="6356350"/>
            <a:ext cx="10646890" cy="365125"/>
          </a:xfrm>
        </p:spPr>
        <p:txBody>
          <a:bodyPr/>
          <a:lstStyle/>
          <a:p>
            <a:r>
              <a:rPr lang="es-ES" sz="700" dirty="0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 sz="7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9CBF0CD-A38C-68A9-5D5A-F5C9DE5E6E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8" r="10060" b="24875"/>
          <a:stretch/>
        </p:blipFill>
        <p:spPr>
          <a:xfrm>
            <a:off x="1780705" y="1008410"/>
            <a:ext cx="8630590" cy="484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06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D47FB17-B79B-A4B1-D2F1-640ADAC53860}"/>
              </a:ext>
            </a:extLst>
          </p:cNvPr>
          <p:cNvSpPr/>
          <p:nvPr/>
        </p:nvSpPr>
        <p:spPr>
          <a:xfrm>
            <a:off x="7147093" y="-3148"/>
            <a:ext cx="5044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CO" sz="2000" b="0" cap="none" spc="0" dirty="0">
                <a:ln w="0"/>
                <a:solidFill>
                  <a:srgbClr val="800000"/>
                </a:solidFill>
                <a:effectLst/>
              </a:rPr>
              <a:t>TORRE 5</a:t>
            </a:r>
            <a:r>
              <a:rPr lang="es-CO" sz="2000" dirty="0">
                <a:ln w="0"/>
                <a:solidFill>
                  <a:srgbClr val="800000"/>
                </a:solidFill>
              </a:rPr>
              <a:t> – 3 LOCALES ENTREGAS FINALES 2024</a:t>
            </a:r>
            <a:endParaRPr lang="es-CO" sz="2000" b="0" cap="none" spc="0" dirty="0">
              <a:ln w="0"/>
              <a:solidFill>
                <a:srgbClr val="800000"/>
              </a:solidFill>
              <a:effectLst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1D5D84-759E-7E5B-81EE-59E6970A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805" y="2893686"/>
            <a:ext cx="476321" cy="4001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2257BA-DFAA-C01B-46CE-D595AE5EC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" r="1" b="11539"/>
          <a:stretch/>
        </p:blipFill>
        <p:spPr>
          <a:xfrm>
            <a:off x="69010" y="5978106"/>
            <a:ext cx="1437075" cy="854016"/>
          </a:xfrm>
          <a:prstGeom prst="rect">
            <a:avLst/>
          </a:prstGeom>
        </p:spPr>
      </p:pic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313DB576-114D-CA05-5BDD-6E7D785F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5079" y="6356350"/>
            <a:ext cx="10646890" cy="365125"/>
          </a:xfrm>
        </p:spPr>
        <p:txBody>
          <a:bodyPr/>
          <a:lstStyle/>
          <a:p>
            <a:r>
              <a:rPr lang="es-ES" sz="700" dirty="0"/>
              <a:t>Las imágenes son ilustrativas y corresponden a una interpretación del artista que no compromete al promotor, los detalles, color y especificaciones de materiales están sujetas a modificaciones y ajustes durante el proceso de construcción, el cual se adelanta por etapas</a:t>
            </a:r>
            <a:endParaRPr lang="es-CO" sz="7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EC96D78-201C-465A-1B66-137538CA7020}"/>
              </a:ext>
            </a:extLst>
          </p:cNvPr>
          <p:cNvSpPr/>
          <p:nvPr/>
        </p:nvSpPr>
        <p:spPr>
          <a:xfrm rot="16466326">
            <a:off x="5640125" y="1362535"/>
            <a:ext cx="629728" cy="8107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5191E96-75E0-4DE1-602A-57F97119C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0" b="12402"/>
          <a:stretch/>
        </p:blipFill>
        <p:spPr>
          <a:xfrm>
            <a:off x="1803023" y="968227"/>
            <a:ext cx="8585954" cy="49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7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68B1F305-1BBC-5216-6355-077511F9EE75}"/>
              </a:ext>
            </a:extLst>
          </p:cNvPr>
          <p:cNvSpPr/>
          <p:nvPr/>
        </p:nvSpPr>
        <p:spPr>
          <a:xfrm>
            <a:off x="9758901" y="5952228"/>
            <a:ext cx="308125" cy="241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01CE3B-AB83-D75A-0FE0-23206A3F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857" y="386661"/>
            <a:ext cx="7526284" cy="499331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9532B7-F955-5FB8-DA19-02B8BC537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735" y="5916555"/>
            <a:ext cx="6096528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97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337</Words>
  <Application>Microsoft Office PowerPoint</Application>
  <PresentationFormat>Panorámica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Orlando Conde Gutierrez</dc:creator>
  <cp:lastModifiedBy>Luis Orlando Conde Gutierrez</cp:lastModifiedBy>
  <cp:revision>24</cp:revision>
  <dcterms:created xsi:type="dcterms:W3CDTF">2023-01-12T23:05:51Z</dcterms:created>
  <dcterms:modified xsi:type="dcterms:W3CDTF">2023-01-23T22:45:01Z</dcterms:modified>
</cp:coreProperties>
</file>